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gif" ContentType="image/gif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0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932184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757800" y="4230000"/>
            <a:ext cx="932184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53392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533920" y="4230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757800" y="4230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53392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757800" y="1467000"/>
            <a:ext cx="9321840" cy="5291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9321840" cy="5291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4548600" cy="5291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533920" y="1467000"/>
            <a:ext cx="4548600" cy="5291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738000" y="0"/>
            <a:ext cx="9341640" cy="6757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757800" y="4230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533920" y="1467000"/>
            <a:ext cx="4548600" cy="5291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57800" y="1467000"/>
            <a:ext cx="9321840" cy="5291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4548600" cy="5291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53392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533920" y="4230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53392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757800" y="4230000"/>
            <a:ext cx="932112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932184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757800" y="4230000"/>
            <a:ext cx="932184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53392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533920" y="4230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757800" y="4230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53392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9321840" cy="5291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4548600" cy="5291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533920" y="1467000"/>
            <a:ext cx="4548600" cy="5291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38000" y="0"/>
            <a:ext cx="9341640" cy="6757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757800" y="4230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533920" y="1467000"/>
            <a:ext cx="4548600" cy="5291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4548600" cy="5291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53392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533920" y="4230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533920" y="1467000"/>
            <a:ext cx="454860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757800" y="4230000"/>
            <a:ext cx="9321120" cy="2523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gif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F13161E1-91C1-41F1-B1D1-E1F1E151D151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738000" y="0"/>
            <a:ext cx="934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757800" y="1467000"/>
            <a:ext cx="9321840" cy="5290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Ninth Outline Level</a:t>
            </a:r>
            <a:endParaRPr/>
          </a:p>
        </p:txBody>
      </p:sp>
      <p:pic>
        <p:nvPicPr>
          <p:cNvPr descr="" id="39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68040" y="124560"/>
            <a:ext cx="554760" cy="2296800"/>
          </a:xfrm>
          <a:prstGeom prst="rect">
            <a:avLst/>
          </a:prstGeom>
        </p:spPr>
      </p:pic>
      <p:sp>
        <p:nvSpPr>
          <p:cNvPr id="40" name="Rectangle 3"/>
          <p:cNvSpPr/>
          <p:nvPr/>
        </p:nvSpPr>
        <p:spPr>
          <a:xfrm>
            <a:off x="94680" y="2429640"/>
            <a:ext cx="494280" cy="5130360"/>
          </a:xfrm>
          <a:prstGeom prst="rect">
            <a:avLst/>
          </a:prstGeom>
          <a:solidFill>
            <a:srgbClr val="0066cc"/>
          </a:solidFill>
        </p:spPr>
      </p:sp>
      <p:sp>
        <p:nvSpPr>
          <p:cNvPr id="41" name="Line 4"/>
          <p:cNvSpPr/>
          <p:nvPr/>
        </p:nvSpPr>
        <p:spPr>
          <a:xfrm>
            <a:off x="707760" y="1361520"/>
            <a:ext cx="9371880" cy="0"/>
          </a:xfrm>
          <a:prstGeom prst="line">
            <a:avLst/>
          </a:prstGeom>
          <a:ln w="36720">
            <a:solidFill>
              <a:srgbClr val="808080"/>
            </a:solidFill>
            <a:round/>
          </a:ln>
        </p:spPr>
      </p:sp>
      <p:sp>
        <p:nvSpPr>
          <p:cNvPr id="42" name="TextShape 5"/>
          <p:cNvSpPr txBox="1"/>
          <p:nvPr/>
        </p:nvSpPr>
        <p:spPr>
          <a:xfrm>
            <a:off x="33840" y="7098480"/>
            <a:ext cx="3368160" cy="461160"/>
          </a:xfrm>
          <a:prstGeom prst="rect">
            <a:avLst/>
          </a:prstGeom>
        </p:spPr>
        <p:txBody>
          <a:bodyPr anchor="b" bIns="45000" lIns="90000" rIns="90000" tIns="45000" wrap="none"/>
          <a:p>
            <a:r>
              <a:rPr lang="en-US" sz="2400"/>
              <a:t>Roos Instruments</a:t>
            </a:r>
            <a:endParaRPr/>
          </a:p>
        </p:txBody>
      </p:sp>
      <p:sp>
        <p:nvSpPr>
          <p:cNvPr id="43" name="PlaceHolder 6"/>
          <p:cNvSpPr>
            <a:spLocks noGrp="1"/>
          </p:cNvSpPr>
          <p:nvPr>
            <p:ph type="ftr"/>
          </p:nvPr>
        </p:nvSpPr>
        <p:spPr>
          <a:xfrm>
            <a:off x="3447000" y="6886800"/>
            <a:ext cx="3194640" cy="52092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 sz="1400"/>
              <a:t>&lt;footer&gt;</a:t>
            </a:r>
            <a:endParaRPr/>
          </a:p>
        </p:txBody>
      </p:sp>
      <p:sp>
        <p:nvSpPr>
          <p:cNvPr id="44" name="PlaceHolder 7"/>
          <p:cNvSpPr>
            <a:spLocks noGrp="1"/>
          </p:cNvSpPr>
          <p:nvPr>
            <p:ph type="sldNum"/>
          </p:nvPr>
        </p:nvSpPr>
        <p:spPr>
          <a:xfrm>
            <a:off x="7226640" y="6886800"/>
            <a:ext cx="2348280" cy="52092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C1B11191-C161-41E1-A121-B101D14151E1}" type="slidenum">
              <a:rPr lang="en-US" sz="1400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1"/>
          <p:cNvSpPr txBox="1"/>
          <p:nvPr/>
        </p:nvSpPr>
        <p:spPr>
          <a:xfrm>
            <a:off x="604800" y="47880"/>
            <a:ext cx="9474840" cy="1215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Cassini Basic Seminar Outline</a:t>
            </a:r>
            <a:endParaRPr/>
          </a:p>
        </p:txBody>
      </p:sp>
      <p:sp>
        <p:nvSpPr>
          <p:cNvPr id="78" name="TextShape 2"/>
          <p:cNvSpPr txBox="1"/>
          <p:nvPr/>
        </p:nvSpPr>
        <p:spPr>
          <a:xfrm>
            <a:off x="817560" y="1467000"/>
            <a:ext cx="9262440" cy="554940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b="1" lang="en-US" sz="2800"/>
              <a:t>Operation and Troubleshooting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800"/>
              <a:t>System Administration and Maintenance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800"/>
              <a:t>Basic test Plan Concepts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800"/>
              <a:t>Science of RF Measurement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800"/>
              <a:t>Device Definitions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800"/>
              <a:t>Example Application Development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800"/>
              <a:t>Test Fixture and Device Interface Design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800"/>
              <a:t>Test Design &amp; Best Practice Test Optimization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800"/>
              <a:t>Application User Guides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